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7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jpeg>
</file>

<file path=ppt/media/image12.jpeg>
</file>

<file path=ppt/media/image13.jpeg>
</file>

<file path=ppt/media/image14.jpg>
</file>

<file path=ppt/media/image15.jpg>
</file>

<file path=ppt/media/image16.jpeg>
</file>

<file path=ppt/media/image17.jpeg>
</file>

<file path=ppt/media/image18.jp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9299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6998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5783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2057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884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1772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1230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5570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67478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0256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3454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B85DD-72BF-4A57-B191-7EB2BBA66761}" type="datetimeFigureOut">
              <a:rPr lang="pt-BR" smtClean="0"/>
              <a:t>08/10/2018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0157D5-CE9E-4799-9096-D539C45A16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620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5.wdp"/><Relationship Id="rId18" Type="http://schemas.microsoft.com/office/2007/relationships/hdphoto" Target="../media/hdphoto7.wdp"/><Relationship Id="rId26" Type="http://schemas.openxmlformats.org/officeDocument/2006/relationships/image" Target="../media/image18.jpg"/><Relationship Id="rId3" Type="http://schemas.microsoft.com/office/2007/relationships/hdphoto" Target="../media/hdphoto1.wdp"/><Relationship Id="rId21" Type="http://schemas.openxmlformats.org/officeDocument/2006/relationships/image" Target="../media/image13.jpeg"/><Relationship Id="rId7" Type="http://schemas.microsoft.com/office/2007/relationships/hdphoto" Target="../media/hdphoto3.wdp"/><Relationship Id="rId12" Type="http://schemas.openxmlformats.org/officeDocument/2006/relationships/image" Target="../media/image7.png"/><Relationship Id="rId17" Type="http://schemas.openxmlformats.org/officeDocument/2006/relationships/image" Target="../media/image10.png"/><Relationship Id="rId25" Type="http://schemas.openxmlformats.org/officeDocument/2006/relationships/image" Target="../media/image17.jpeg"/><Relationship Id="rId2" Type="http://schemas.openxmlformats.org/officeDocument/2006/relationships/image" Target="../media/image1.png"/><Relationship Id="rId16" Type="http://schemas.microsoft.com/office/2007/relationships/hdphoto" Target="../media/hdphoto6.wdp"/><Relationship Id="rId20" Type="http://schemas.openxmlformats.org/officeDocument/2006/relationships/image" Target="../media/image12.jpeg"/><Relationship Id="rId29" Type="http://schemas.openxmlformats.org/officeDocument/2006/relationships/image" Target="../media/image2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24" Type="http://schemas.openxmlformats.org/officeDocument/2006/relationships/image" Target="../media/image16.jpeg"/><Relationship Id="rId5" Type="http://schemas.microsoft.com/office/2007/relationships/hdphoto" Target="../media/hdphoto2.wdp"/><Relationship Id="rId15" Type="http://schemas.openxmlformats.org/officeDocument/2006/relationships/image" Target="../media/image9.png"/><Relationship Id="rId23" Type="http://schemas.openxmlformats.org/officeDocument/2006/relationships/image" Target="../media/image15.jpg"/><Relationship Id="rId28" Type="http://schemas.openxmlformats.org/officeDocument/2006/relationships/image" Target="../media/image20.jpeg"/><Relationship Id="rId10" Type="http://schemas.openxmlformats.org/officeDocument/2006/relationships/image" Target="../media/image5.jpg"/><Relationship Id="rId19" Type="http://schemas.openxmlformats.org/officeDocument/2006/relationships/image" Target="../media/image11.jpeg"/><Relationship Id="rId31" Type="http://schemas.openxmlformats.org/officeDocument/2006/relationships/image" Target="../media/image23.jpeg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8.jpeg"/><Relationship Id="rId22" Type="http://schemas.openxmlformats.org/officeDocument/2006/relationships/image" Target="../media/image14.jpg"/><Relationship Id="rId27" Type="http://schemas.openxmlformats.org/officeDocument/2006/relationships/image" Target="../media/image19.jpeg"/><Relationship Id="rId30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13.wdp"/><Relationship Id="rId3" Type="http://schemas.microsoft.com/office/2007/relationships/hdphoto" Target="../media/hdphoto8.wdp"/><Relationship Id="rId7" Type="http://schemas.microsoft.com/office/2007/relationships/hdphoto" Target="../media/hdphoto10.wdp"/><Relationship Id="rId12" Type="http://schemas.openxmlformats.org/officeDocument/2006/relationships/image" Target="../media/image1.png"/><Relationship Id="rId2" Type="http://schemas.openxmlformats.org/officeDocument/2006/relationships/image" Target="../media/image9.png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microsoft.com/office/2007/relationships/hdphoto" Target="../media/hdphoto12.wdp"/><Relationship Id="rId5" Type="http://schemas.microsoft.com/office/2007/relationships/hdphoto" Target="../media/hdphoto9.wdp"/><Relationship Id="rId15" Type="http://schemas.microsoft.com/office/2007/relationships/hdphoto" Target="../media/hdphoto14.wdp"/><Relationship Id="rId10" Type="http://schemas.openxmlformats.org/officeDocument/2006/relationships/image" Target="../media/image2.png"/><Relationship Id="rId4" Type="http://schemas.openxmlformats.org/officeDocument/2006/relationships/image" Target="../media/image7.png"/><Relationship Id="rId9" Type="http://schemas.microsoft.com/office/2007/relationships/hdphoto" Target="../media/hdphoto11.wdp"/><Relationship Id="rId1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upo 127"/>
          <p:cNvGrpSpPr/>
          <p:nvPr/>
        </p:nvGrpSpPr>
        <p:grpSpPr>
          <a:xfrm>
            <a:off x="1603569" y="4600746"/>
            <a:ext cx="1666875" cy="1864436"/>
            <a:chOff x="3126470" y="2168556"/>
            <a:chExt cx="1666875" cy="1864436"/>
          </a:xfrm>
        </p:grpSpPr>
        <p:grpSp>
          <p:nvGrpSpPr>
            <p:cNvPr id="129" name="Grupo 128"/>
            <p:cNvGrpSpPr/>
            <p:nvPr/>
          </p:nvGrpSpPr>
          <p:grpSpPr>
            <a:xfrm>
              <a:off x="3126470" y="2168556"/>
              <a:ext cx="1666875" cy="1695450"/>
              <a:chOff x="3528490" y="2456873"/>
              <a:chExt cx="1666875" cy="1695450"/>
            </a:xfrm>
          </p:grpSpPr>
          <p:pic>
            <p:nvPicPr>
              <p:cNvPr id="131" name="Imagem 130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/>
                        </a14:imgEffect>
                      </a14:imgLayer>
                    </a14:imgProps>
                  </a:ext>
                </a:extLst>
              </a:blip>
              <a:srcRect l="7573" r="11700" b="31068"/>
              <a:stretch/>
            </p:blipFill>
            <p:spPr>
              <a:xfrm>
                <a:off x="3880409" y="2813175"/>
                <a:ext cx="1008000" cy="951336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32" name="Rosca 131"/>
              <p:cNvSpPr/>
              <p:nvPr/>
            </p:nvSpPr>
            <p:spPr>
              <a:xfrm>
                <a:off x="3528490" y="2456873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30" name="CaixaDeTexto 129"/>
            <p:cNvSpPr txBox="1"/>
            <p:nvPr/>
          </p:nvSpPr>
          <p:spPr>
            <a:xfrm>
              <a:off x="3286067" y="3448217"/>
              <a:ext cx="13926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Lourivan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Pereira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</a:t>
              </a:r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de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118" name="Grupo 117"/>
          <p:cNvGrpSpPr/>
          <p:nvPr/>
        </p:nvGrpSpPr>
        <p:grpSpPr>
          <a:xfrm>
            <a:off x="3019568" y="4588642"/>
            <a:ext cx="1666875" cy="1897805"/>
            <a:chOff x="80383" y="3882043"/>
            <a:chExt cx="1666875" cy="1897805"/>
          </a:xfrm>
        </p:grpSpPr>
        <p:grpSp>
          <p:nvGrpSpPr>
            <p:cNvPr id="119" name="Grupo 118"/>
            <p:cNvGrpSpPr/>
            <p:nvPr/>
          </p:nvGrpSpPr>
          <p:grpSpPr>
            <a:xfrm>
              <a:off x="80383" y="3882043"/>
              <a:ext cx="1666875" cy="1695450"/>
              <a:chOff x="5092243" y="2491654"/>
              <a:chExt cx="1666875" cy="1695450"/>
            </a:xfrm>
          </p:grpSpPr>
          <p:pic>
            <p:nvPicPr>
              <p:cNvPr id="121" name="Imagem 120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20000"/>
                        </a14:imgEffect>
                      </a14:imgLayer>
                    </a14:imgProps>
                  </a:ext>
                </a:extLst>
              </a:blip>
              <a:srcRect l="23762" t="15330" r="18325" b="45147"/>
              <a:stretch/>
            </p:blipFill>
            <p:spPr>
              <a:xfrm>
                <a:off x="5457680" y="2864494"/>
                <a:ext cx="936000" cy="867922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22" name="Rosca 121"/>
              <p:cNvSpPr/>
              <p:nvPr/>
            </p:nvSpPr>
            <p:spPr>
              <a:xfrm>
                <a:off x="5092243" y="2491654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0" name="CaixaDeTexto 119"/>
            <p:cNvSpPr txBox="1"/>
            <p:nvPr/>
          </p:nvSpPr>
          <p:spPr>
            <a:xfrm>
              <a:off x="217498" y="5195073"/>
              <a:ext cx="13926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Eusimar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Araújo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</a:t>
              </a:r>
              <a:endParaRPr lang="pt-BR" sz="1000" dirty="0" smtClean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123" name="Grupo 122"/>
          <p:cNvGrpSpPr/>
          <p:nvPr/>
        </p:nvGrpSpPr>
        <p:grpSpPr>
          <a:xfrm>
            <a:off x="116780" y="4578009"/>
            <a:ext cx="1666875" cy="1874051"/>
            <a:chOff x="1527724" y="2186593"/>
            <a:chExt cx="1666875" cy="1874051"/>
          </a:xfrm>
        </p:grpSpPr>
        <p:grpSp>
          <p:nvGrpSpPr>
            <p:cNvPr id="124" name="Grupo 123"/>
            <p:cNvGrpSpPr/>
            <p:nvPr/>
          </p:nvGrpSpPr>
          <p:grpSpPr>
            <a:xfrm>
              <a:off x="1527724" y="2186593"/>
              <a:ext cx="1666875" cy="1695450"/>
              <a:chOff x="1974353" y="2441118"/>
              <a:chExt cx="1666875" cy="1695450"/>
            </a:xfrm>
          </p:grpSpPr>
          <p:pic>
            <p:nvPicPr>
              <p:cNvPr id="126" name="Imagem 125"/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rightnessContrast contrast="20000"/>
                        </a14:imgEffect>
                      </a14:imgLayer>
                    </a14:imgProps>
                  </a:ext>
                </a:extLst>
              </a:blip>
              <a:srcRect t="2216" b="49122"/>
              <a:stretch/>
            </p:blipFill>
            <p:spPr>
              <a:xfrm>
                <a:off x="2299247" y="2796760"/>
                <a:ext cx="1044000" cy="935656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27" name="Rosca 126"/>
              <p:cNvSpPr/>
              <p:nvPr/>
            </p:nvSpPr>
            <p:spPr>
              <a:xfrm>
                <a:off x="1974353" y="2441118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25" name="CaixaDeTexto 124"/>
            <p:cNvSpPr txBox="1"/>
            <p:nvPr/>
          </p:nvSpPr>
          <p:spPr>
            <a:xfrm>
              <a:off x="1678521" y="3475869"/>
              <a:ext cx="13926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Luís Junior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</a:t>
              </a:r>
              <a:endParaRPr lang="pt-BR" sz="1000" dirty="0" smtClean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113" name="Grupo 112"/>
          <p:cNvGrpSpPr/>
          <p:nvPr/>
        </p:nvGrpSpPr>
        <p:grpSpPr>
          <a:xfrm>
            <a:off x="6971179" y="2987395"/>
            <a:ext cx="1666875" cy="1889751"/>
            <a:chOff x="80384" y="2204630"/>
            <a:chExt cx="1666875" cy="1889751"/>
          </a:xfrm>
        </p:grpSpPr>
        <p:grpSp>
          <p:nvGrpSpPr>
            <p:cNvPr id="114" name="Grupo 113"/>
            <p:cNvGrpSpPr/>
            <p:nvPr/>
          </p:nvGrpSpPr>
          <p:grpSpPr>
            <a:xfrm>
              <a:off x="80384" y="2204630"/>
              <a:ext cx="1666875" cy="1695450"/>
              <a:chOff x="410600" y="2444396"/>
              <a:chExt cx="1666875" cy="1695450"/>
            </a:xfrm>
          </p:grpSpPr>
          <p:pic>
            <p:nvPicPr>
              <p:cNvPr id="116" name="Imagem 115"/>
              <p:cNvPicPr>
                <a:picLocks noChangeAspect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</a:extLst>
              </a:blip>
              <a:srcRect l="23431" t="-518" r="23332" b="34428"/>
              <a:stretch/>
            </p:blipFill>
            <p:spPr>
              <a:xfrm>
                <a:off x="673004" y="2761811"/>
                <a:ext cx="1080000" cy="1005555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17" name="Rosca 116"/>
              <p:cNvSpPr/>
              <p:nvPr/>
            </p:nvSpPr>
            <p:spPr>
              <a:xfrm>
                <a:off x="410600" y="2444396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5" name="CaixaDeTexto 114"/>
            <p:cNvSpPr txBox="1"/>
            <p:nvPr/>
          </p:nvSpPr>
          <p:spPr>
            <a:xfrm>
              <a:off x="226220" y="3509606"/>
              <a:ext cx="13926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Weldre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Tavares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</a:t>
              </a:r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de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</a:t>
              </a:r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</a:p>
          </p:txBody>
        </p:sp>
      </p:grpSp>
      <p:grpSp>
        <p:nvGrpSpPr>
          <p:cNvPr id="108" name="Grupo 107"/>
          <p:cNvGrpSpPr/>
          <p:nvPr/>
        </p:nvGrpSpPr>
        <p:grpSpPr>
          <a:xfrm>
            <a:off x="5654169" y="4557499"/>
            <a:ext cx="1666875" cy="1788145"/>
            <a:chOff x="1501310" y="2416889"/>
            <a:chExt cx="1666875" cy="1788145"/>
          </a:xfrm>
        </p:grpSpPr>
        <p:grpSp>
          <p:nvGrpSpPr>
            <p:cNvPr id="109" name="Grupo 108"/>
            <p:cNvGrpSpPr/>
            <p:nvPr/>
          </p:nvGrpSpPr>
          <p:grpSpPr>
            <a:xfrm>
              <a:off x="1501310" y="2416889"/>
              <a:ext cx="1666875" cy="1695450"/>
              <a:chOff x="4765572" y="4014644"/>
              <a:chExt cx="1666875" cy="1695450"/>
            </a:xfrm>
          </p:grpSpPr>
          <p:pic>
            <p:nvPicPr>
              <p:cNvPr id="111" name="Imagem 110"/>
              <p:cNvPicPr>
                <a:picLocks noChangeAspect="1"/>
              </p:cNvPicPr>
              <p:nvPr/>
            </p:nvPicPr>
            <p:blipFill rotWithShape="1"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827" t="4254" r="7911" b="35668"/>
              <a:stretch/>
            </p:blipFill>
            <p:spPr>
              <a:xfrm>
                <a:off x="5105400" y="4339725"/>
                <a:ext cx="969711" cy="1080000"/>
              </a:xfrm>
              <a:prstGeom prst="rect">
                <a:avLst/>
              </a:prstGeom>
            </p:spPr>
          </p:pic>
          <p:sp>
            <p:nvSpPr>
              <p:cNvPr id="112" name="Rosca 111"/>
              <p:cNvSpPr/>
              <p:nvPr/>
            </p:nvSpPr>
            <p:spPr>
              <a:xfrm>
                <a:off x="4765572" y="4014644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0" name="CaixaDeTexto 109"/>
            <p:cNvSpPr txBox="1"/>
            <p:nvPr/>
          </p:nvSpPr>
          <p:spPr>
            <a:xfrm>
              <a:off x="1591283" y="3774147"/>
              <a:ext cx="1500277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Arnaldo Almeida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Assistente de Campo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88" name="Grupo 87"/>
          <p:cNvGrpSpPr/>
          <p:nvPr/>
        </p:nvGrpSpPr>
        <p:grpSpPr>
          <a:xfrm>
            <a:off x="5638853" y="3013420"/>
            <a:ext cx="1666875" cy="1908183"/>
            <a:chOff x="1541180" y="3823374"/>
            <a:chExt cx="1666875" cy="1908183"/>
          </a:xfrm>
        </p:grpSpPr>
        <p:grpSp>
          <p:nvGrpSpPr>
            <p:cNvPr id="89" name="Grupo 88"/>
            <p:cNvGrpSpPr/>
            <p:nvPr/>
          </p:nvGrpSpPr>
          <p:grpSpPr>
            <a:xfrm>
              <a:off x="1541180" y="3823374"/>
              <a:ext cx="1666875" cy="1695450"/>
              <a:chOff x="6605864" y="2416863"/>
              <a:chExt cx="1666875" cy="1695450"/>
            </a:xfrm>
          </p:grpSpPr>
          <p:pic>
            <p:nvPicPr>
              <p:cNvPr id="91" name="Imagem 90"/>
              <p:cNvPicPr>
                <a:picLocks noChangeAspect="1"/>
              </p:cNvPicPr>
              <p:nvPr/>
            </p:nvPicPr>
            <p:blipFill rotWithShape="1">
              <a:blip r:embed="rId11"/>
              <a:srcRect l="18962" t="3130" r="12793" b="22004"/>
              <a:stretch/>
            </p:blipFill>
            <p:spPr>
              <a:xfrm>
                <a:off x="6952150" y="2828715"/>
                <a:ext cx="972000" cy="920256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92" name="Rosca 91"/>
              <p:cNvSpPr/>
              <p:nvPr/>
            </p:nvSpPr>
            <p:spPr>
              <a:xfrm>
                <a:off x="6605864" y="2416863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0" name="CaixaDeTexto 89"/>
            <p:cNvSpPr txBox="1"/>
            <p:nvPr/>
          </p:nvSpPr>
          <p:spPr>
            <a:xfrm>
              <a:off x="1684136" y="5146782"/>
              <a:ext cx="139264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Isafas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</a:t>
              </a:r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Balke</a:t>
              </a:r>
              <a:endParaRPr lang="pt-BR" sz="1200" b="1" dirty="0" smtClean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</a:t>
              </a:r>
              <a:endParaRPr lang="pt-BR" sz="1000" dirty="0" smtClean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93" name="Grupo 92"/>
          <p:cNvGrpSpPr/>
          <p:nvPr/>
        </p:nvGrpSpPr>
        <p:grpSpPr>
          <a:xfrm>
            <a:off x="1564667" y="2918559"/>
            <a:ext cx="1666875" cy="1963948"/>
            <a:chOff x="82455" y="493424"/>
            <a:chExt cx="1666875" cy="1963948"/>
          </a:xfrm>
        </p:grpSpPr>
        <p:grpSp>
          <p:nvGrpSpPr>
            <p:cNvPr id="94" name="Grupo 93"/>
            <p:cNvGrpSpPr/>
            <p:nvPr/>
          </p:nvGrpSpPr>
          <p:grpSpPr>
            <a:xfrm>
              <a:off x="82455" y="493424"/>
              <a:ext cx="1666875" cy="1695450"/>
              <a:chOff x="399614" y="835441"/>
              <a:chExt cx="1666875" cy="1695450"/>
            </a:xfrm>
          </p:grpSpPr>
          <p:pic>
            <p:nvPicPr>
              <p:cNvPr id="96" name="Imagem 95"/>
              <p:cNvPicPr>
                <a:picLocks noChangeAspect="1"/>
              </p:cNvPicPr>
              <p:nvPr/>
            </p:nvPicPr>
            <p:blipFill rotWithShape="1">
              <a:blip r:embed="rId12">
                <a:extLst>
                  <a:ext uri="{BEBA8EAE-BF5A-486C-A8C5-ECC9F3942E4B}">
                    <a14:imgProps xmlns:a14="http://schemas.microsoft.com/office/drawing/2010/main">
                      <a14:imgLayer r:embed="rId13">
                        <a14:imgEffect>
                          <a14:brightnessContrast bright="20000"/>
                        </a14:imgEffect>
                      </a14:imgLayer>
                    </a14:imgProps>
                  </a:ext>
                </a:extLst>
              </a:blip>
              <a:srcRect l="18593" t="4155" r="19299" b="20192"/>
              <a:stretch/>
            </p:blipFill>
            <p:spPr>
              <a:xfrm>
                <a:off x="694731" y="1193605"/>
                <a:ext cx="1123738" cy="1044000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97" name="Rosca 96"/>
              <p:cNvSpPr/>
              <p:nvPr/>
            </p:nvSpPr>
            <p:spPr>
              <a:xfrm>
                <a:off x="399614" y="835441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5" name="CaixaDeTexto 94"/>
            <p:cNvSpPr txBox="1"/>
            <p:nvPr/>
          </p:nvSpPr>
          <p:spPr>
            <a:xfrm>
              <a:off x="377572" y="1872597"/>
              <a:ext cx="117157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Edimar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Abreu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83" name="Grupo 82"/>
          <p:cNvGrpSpPr/>
          <p:nvPr/>
        </p:nvGrpSpPr>
        <p:grpSpPr>
          <a:xfrm>
            <a:off x="4284252" y="4584758"/>
            <a:ext cx="1666875" cy="1751361"/>
            <a:chOff x="49601" y="2385237"/>
            <a:chExt cx="1666875" cy="1751361"/>
          </a:xfrm>
        </p:grpSpPr>
        <p:grpSp>
          <p:nvGrpSpPr>
            <p:cNvPr id="84" name="Grupo 83"/>
            <p:cNvGrpSpPr/>
            <p:nvPr/>
          </p:nvGrpSpPr>
          <p:grpSpPr>
            <a:xfrm>
              <a:off x="49601" y="2385237"/>
              <a:ext cx="1666875" cy="1695450"/>
              <a:chOff x="3049350" y="4048119"/>
              <a:chExt cx="1666875" cy="1695450"/>
            </a:xfrm>
          </p:grpSpPr>
          <p:pic>
            <p:nvPicPr>
              <p:cNvPr id="86" name="Imagem 85"/>
              <p:cNvPicPr>
                <a:picLocks noChangeAspect="1"/>
              </p:cNvPicPr>
              <p:nvPr/>
            </p:nvPicPr>
            <p:blipFill rotWithShape="1">
              <a:blip r:embed="rId1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255" t="1" r="13840" b="39866"/>
              <a:stretch/>
            </p:blipFill>
            <p:spPr>
              <a:xfrm>
                <a:off x="3384478" y="4313336"/>
                <a:ext cx="979914" cy="1190597"/>
              </a:xfrm>
              <a:prstGeom prst="rect">
                <a:avLst/>
              </a:prstGeom>
            </p:spPr>
          </p:pic>
          <p:sp>
            <p:nvSpPr>
              <p:cNvPr id="87" name="Rosca 86"/>
              <p:cNvSpPr/>
              <p:nvPr/>
            </p:nvSpPr>
            <p:spPr>
              <a:xfrm>
                <a:off x="3049350" y="4048119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5" name="CaixaDeTexto 84"/>
            <p:cNvSpPr txBox="1"/>
            <p:nvPr/>
          </p:nvSpPr>
          <p:spPr>
            <a:xfrm>
              <a:off x="178364" y="3705711"/>
              <a:ext cx="1392643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Gedeon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Souza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Técnico de Campo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98" name="Grupo 97"/>
          <p:cNvGrpSpPr/>
          <p:nvPr/>
        </p:nvGrpSpPr>
        <p:grpSpPr>
          <a:xfrm>
            <a:off x="2954218" y="2895958"/>
            <a:ext cx="1666875" cy="1979189"/>
            <a:chOff x="1534405" y="501302"/>
            <a:chExt cx="1666875" cy="1979189"/>
          </a:xfrm>
        </p:grpSpPr>
        <p:grpSp>
          <p:nvGrpSpPr>
            <p:cNvPr id="99" name="Grupo 98"/>
            <p:cNvGrpSpPr/>
            <p:nvPr/>
          </p:nvGrpSpPr>
          <p:grpSpPr>
            <a:xfrm>
              <a:off x="1534405" y="501302"/>
              <a:ext cx="1666875" cy="1695450"/>
              <a:chOff x="2694186" y="766330"/>
              <a:chExt cx="1666875" cy="1695450"/>
            </a:xfrm>
          </p:grpSpPr>
          <p:pic>
            <p:nvPicPr>
              <p:cNvPr id="101" name="Imagem 100"/>
              <p:cNvPicPr>
                <a:picLocks noChangeAspect="1"/>
              </p:cNvPicPr>
              <p:nvPr/>
            </p:nvPicPr>
            <p:blipFill rotWithShape="1">
              <a:blip r:embed="rId15"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</a:extLst>
              </a:blip>
              <a:srcRect b="19076"/>
              <a:stretch/>
            </p:blipFill>
            <p:spPr>
              <a:xfrm>
                <a:off x="2907040" y="1097850"/>
                <a:ext cx="1241168" cy="1139755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02" name="Rosca 101"/>
              <p:cNvSpPr/>
              <p:nvPr/>
            </p:nvSpPr>
            <p:spPr>
              <a:xfrm>
                <a:off x="2694186" y="766330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0" name="CaixaDeTexto 99"/>
            <p:cNvSpPr txBox="1"/>
            <p:nvPr/>
          </p:nvSpPr>
          <p:spPr>
            <a:xfrm>
              <a:off x="1565827" y="1895716"/>
              <a:ext cx="1626673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Osmano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dos Santos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</a:t>
              </a:r>
              <a:endParaRPr lang="pt-BR" sz="1000" dirty="0" smtClean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103" name="Grupo 102"/>
          <p:cNvGrpSpPr/>
          <p:nvPr/>
        </p:nvGrpSpPr>
        <p:grpSpPr>
          <a:xfrm>
            <a:off x="4250104" y="2953228"/>
            <a:ext cx="1666875" cy="1918337"/>
            <a:chOff x="3199696" y="509180"/>
            <a:chExt cx="1666875" cy="1918337"/>
          </a:xfrm>
        </p:grpSpPr>
        <p:grpSp>
          <p:nvGrpSpPr>
            <p:cNvPr id="104" name="Grupo 103"/>
            <p:cNvGrpSpPr/>
            <p:nvPr/>
          </p:nvGrpSpPr>
          <p:grpSpPr>
            <a:xfrm>
              <a:off x="3199696" y="509180"/>
              <a:ext cx="1666875" cy="1695450"/>
              <a:chOff x="5991960" y="740930"/>
              <a:chExt cx="1666875" cy="1695450"/>
            </a:xfrm>
          </p:grpSpPr>
          <p:pic>
            <p:nvPicPr>
              <p:cNvPr id="106" name="Imagem 105"/>
              <p:cNvPicPr>
                <a:picLocks noChangeAspect="1"/>
              </p:cNvPicPr>
              <p:nvPr/>
            </p:nvPicPr>
            <p:blipFill rotWithShape="1">
              <a:blip r:embed="rId17">
                <a:extLst>
                  <a:ext uri="{BEBA8EAE-BF5A-486C-A8C5-ECC9F3942E4B}">
                    <a14:imgProps xmlns:a14="http://schemas.microsoft.com/office/drawing/2010/main">
                      <a14:imgLayer r:embed="rId18">
                        <a14:imgEffect>
                          <a14:brightnessContrast bright="20000"/>
                        </a14:imgEffect>
                      </a14:imgLayer>
                    </a14:imgProps>
                  </a:ext>
                </a:extLst>
              </a:blip>
              <a:srcRect l="12972" b="20666"/>
              <a:stretch/>
            </p:blipFill>
            <p:spPr>
              <a:xfrm>
                <a:off x="6214798" y="1081437"/>
                <a:ext cx="1242000" cy="1107437"/>
              </a:xfrm>
              <a:prstGeom prst="roundRect">
                <a:avLst/>
              </a:prstGeom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</p:pic>
          <p:sp>
            <p:nvSpPr>
              <p:cNvPr id="107" name="Rosca 106"/>
              <p:cNvSpPr/>
              <p:nvPr/>
            </p:nvSpPr>
            <p:spPr>
              <a:xfrm>
                <a:off x="5991960" y="740930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5" name="CaixaDeTexto 104"/>
            <p:cNvSpPr txBox="1"/>
            <p:nvPr/>
          </p:nvSpPr>
          <p:spPr>
            <a:xfrm>
              <a:off x="3410839" y="1842742"/>
              <a:ext cx="1169652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Rildo</a:t>
              </a:r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 Alves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Brigada de </a:t>
              </a:r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Incêndio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70" name="Grupo 69"/>
          <p:cNvGrpSpPr/>
          <p:nvPr/>
        </p:nvGrpSpPr>
        <p:grpSpPr>
          <a:xfrm>
            <a:off x="119237" y="2974739"/>
            <a:ext cx="1666875" cy="1752503"/>
            <a:chOff x="6813523" y="3333174"/>
            <a:chExt cx="1666875" cy="1752503"/>
          </a:xfrm>
        </p:grpSpPr>
        <p:pic>
          <p:nvPicPr>
            <p:cNvPr id="71" name="Imagem 70"/>
            <p:cNvPicPr>
              <a:picLocks noChangeAspect="1"/>
            </p:cNvPicPr>
            <p:nvPr/>
          </p:nvPicPr>
          <p:blipFill rotWithShape="1">
            <a:blip r:embed="rId1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934" r="27671" b="36192"/>
            <a:stretch/>
          </p:blipFill>
          <p:spPr>
            <a:xfrm>
              <a:off x="7133694" y="3599035"/>
              <a:ext cx="1009650" cy="1148548"/>
            </a:xfrm>
            <a:prstGeom prst="rect">
              <a:avLst/>
            </a:prstGeom>
          </p:spPr>
        </p:pic>
        <p:sp>
          <p:nvSpPr>
            <p:cNvPr id="72" name="Rosca 71"/>
            <p:cNvSpPr/>
            <p:nvPr/>
          </p:nvSpPr>
          <p:spPr>
            <a:xfrm>
              <a:off x="6813523" y="3333174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73" name="CaixaDeTexto 72"/>
            <p:cNvSpPr txBox="1"/>
            <p:nvPr/>
          </p:nvSpPr>
          <p:spPr>
            <a:xfrm>
              <a:off x="6885081" y="4654790"/>
              <a:ext cx="145395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Monalisa Muhl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Operações </a:t>
              </a:r>
            </a:p>
          </p:txBody>
        </p:sp>
      </p:grpSp>
      <p:grpSp>
        <p:nvGrpSpPr>
          <p:cNvPr id="62" name="Grupo 61"/>
          <p:cNvGrpSpPr/>
          <p:nvPr/>
        </p:nvGrpSpPr>
        <p:grpSpPr>
          <a:xfrm>
            <a:off x="2882177" y="1371106"/>
            <a:ext cx="1666875" cy="1766302"/>
            <a:chOff x="113544" y="3251975"/>
            <a:chExt cx="1666875" cy="1766302"/>
          </a:xfrm>
        </p:grpSpPr>
        <p:pic>
          <p:nvPicPr>
            <p:cNvPr id="63" name="Imagem 62"/>
            <p:cNvPicPr>
              <a:picLocks noChangeAspect="1"/>
            </p:cNvPicPr>
            <p:nvPr/>
          </p:nvPicPr>
          <p:blipFill rotWithShape="1">
            <a:blip r:embed="rId2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37" r="4610" b="30972"/>
            <a:stretch/>
          </p:blipFill>
          <p:spPr>
            <a:xfrm>
              <a:off x="450563" y="3609498"/>
              <a:ext cx="959903" cy="994005"/>
            </a:xfrm>
            <a:prstGeom prst="rect">
              <a:avLst/>
            </a:prstGeom>
          </p:spPr>
        </p:pic>
        <p:sp>
          <p:nvSpPr>
            <p:cNvPr id="64" name="Rosca 63"/>
            <p:cNvSpPr/>
            <p:nvPr/>
          </p:nvSpPr>
          <p:spPr>
            <a:xfrm>
              <a:off x="113544" y="3251975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65" name="CaixaDeTexto 64"/>
            <p:cNvSpPr txBox="1">
              <a:spLocks noChangeAspect="1"/>
            </p:cNvSpPr>
            <p:nvPr/>
          </p:nvSpPr>
          <p:spPr>
            <a:xfrm>
              <a:off x="173388" y="4587390"/>
              <a:ext cx="1565505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Cristhiane Simioli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Operações </a:t>
              </a:r>
            </a:p>
          </p:txBody>
        </p:sp>
      </p:grpSp>
      <p:grpSp>
        <p:nvGrpSpPr>
          <p:cNvPr id="58" name="Grupo 57"/>
          <p:cNvGrpSpPr/>
          <p:nvPr/>
        </p:nvGrpSpPr>
        <p:grpSpPr>
          <a:xfrm>
            <a:off x="4271509" y="1328220"/>
            <a:ext cx="1666875" cy="1772877"/>
            <a:chOff x="1531090" y="3285485"/>
            <a:chExt cx="1666875" cy="1772877"/>
          </a:xfrm>
        </p:grpSpPr>
        <p:pic>
          <p:nvPicPr>
            <p:cNvPr id="59" name="Imagem 58"/>
            <p:cNvPicPr>
              <a:picLocks noChangeAspect="1"/>
            </p:cNvPicPr>
            <p:nvPr/>
          </p:nvPicPr>
          <p:blipFill rotWithShape="1">
            <a:blip r:embed="rId2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88" t="-2450" r="29854" b="41174"/>
            <a:stretch/>
          </p:blipFill>
          <p:spPr>
            <a:xfrm>
              <a:off x="1819275" y="3533198"/>
              <a:ext cx="1057275" cy="1191202"/>
            </a:xfrm>
            <a:prstGeom prst="rect">
              <a:avLst/>
            </a:prstGeom>
          </p:spPr>
        </p:pic>
        <p:sp>
          <p:nvSpPr>
            <p:cNvPr id="60" name="Rosca 59"/>
            <p:cNvSpPr/>
            <p:nvPr/>
          </p:nvSpPr>
          <p:spPr>
            <a:xfrm>
              <a:off x="1531090" y="3285485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61" name="CaixaDeTexto 60"/>
            <p:cNvSpPr txBox="1"/>
            <p:nvPr/>
          </p:nvSpPr>
          <p:spPr>
            <a:xfrm>
              <a:off x="1640264" y="4627475"/>
              <a:ext cx="1477553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Jefferson Costa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Operações </a:t>
              </a:r>
            </a:p>
          </p:txBody>
        </p:sp>
      </p:grpSp>
      <p:grpSp>
        <p:nvGrpSpPr>
          <p:cNvPr id="48" name="Grupo 47"/>
          <p:cNvGrpSpPr/>
          <p:nvPr/>
        </p:nvGrpSpPr>
        <p:grpSpPr>
          <a:xfrm>
            <a:off x="1545400" y="1366130"/>
            <a:ext cx="1682229" cy="1761854"/>
            <a:chOff x="5142375" y="1795063"/>
            <a:chExt cx="1682229" cy="1761854"/>
          </a:xfrm>
        </p:grpSpPr>
        <p:grpSp>
          <p:nvGrpSpPr>
            <p:cNvPr id="49" name="Grupo 48"/>
            <p:cNvGrpSpPr/>
            <p:nvPr/>
          </p:nvGrpSpPr>
          <p:grpSpPr>
            <a:xfrm>
              <a:off x="5142375" y="1795063"/>
              <a:ext cx="1666875" cy="1695450"/>
              <a:chOff x="5142375" y="1795063"/>
              <a:chExt cx="1666875" cy="1695450"/>
            </a:xfrm>
          </p:grpSpPr>
          <p:pic>
            <p:nvPicPr>
              <p:cNvPr id="51" name="Imagem 50"/>
              <p:cNvPicPr>
                <a:picLocks noChangeAspect="1"/>
              </p:cNvPicPr>
              <p:nvPr/>
            </p:nvPicPr>
            <p:blipFill rotWithShape="1">
              <a:blip r:embed="rId2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594" t="-170" r="27330" b="26188"/>
              <a:stretch/>
            </p:blipFill>
            <p:spPr>
              <a:xfrm>
                <a:off x="5434963" y="2132817"/>
                <a:ext cx="1038226" cy="1030384"/>
              </a:xfrm>
              <a:prstGeom prst="rect">
                <a:avLst/>
              </a:prstGeom>
            </p:spPr>
          </p:pic>
          <p:sp>
            <p:nvSpPr>
              <p:cNvPr id="52" name="Rosca 51"/>
              <p:cNvSpPr/>
              <p:nvPr/>
            </p:nvSpPr>
            <p:spPr>
              <a:xfrm>
                <a:off x="5142375" y="1795063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CaixaDeTexto 49"/>
            <p:cNvSpPr txBox="1"/>
            <p:nvPr/>
          </p:nvSpPr>
          <p:spPr>
            <a:xfrm>
              <a:off x="5245098" y="3126030"/>
              <a:ext cx="1579506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Eliciena Fernandes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Administração</a:t>
              </a:r>
            </a:p>
          </p:txBody>
        </p:sp>
      </p:grpSp>
      <p:grpSp>
        <p:nvGrpSpPr>
          <p:cNvPr id="53" name="Grupo 52"/>
          <p:cNvGrpSpPr/>
          <p:nvPr/>
        </p:nvGrpSpPr>
        <p:grpSpPr>
          <a:xfrm>
            <a:off x="6972151" y="-241946"/>
            <a:ext cx="1666875" cy="1759332"/>
            <a:chOff x="96882" y="1843825"/>
            <a:chExt cx="1666875" cy="1759332"/>
          </a:xfrm>
        </p:grpSpPr>
        <p:grpSp>
          <p:nvGrpSpPr>
            <p:cNvPr id="54" name="Grupo 53"/>
            <p:cNvGrpSpPr/>
            <p:nvPr/>
          </p:nvGrpSpPr>
          <p:grpSpPr>
            <a:xfrm>
              <a:off x="96882" y="1843825"/>
              <a:ext cx="1666875" cy="1695450"/>
              <a:chOff x="96882" y="1843825"/>
              <a:chExt cx="1666875" cy="1695450"/>
            </a:xfrm>
          </p:grpSpPr>
          <p:pic>
            <p:nvPicPr>
              <p:cNvPr id="56" name="Imagem 55"/>
              <p:cNvPicPr>
                <a:picLocks noChangeAspect="1"/>
              </p:cNvPicPr>
              <p:nvPr/>
            </p:nvPicPr>
            <p:blipFill rotWithShape="1">
              <a:blip r:embed="rId2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44" t="213" r="24263" b="30008"/>
              <a:stretch/>
            </p:blipFill>
            <p:spPr>
              <a:xfrm>
                <a:off x="398880" y="2215473"/>
                <a:ext cx="1028700" cy="997075"/>
              </a:xfrm>
              <a:prstGeom prst="rect">
                <a:avLst/>
              </a:prstGeom>
            </p:spPr>
          </p:pic>
          <p:sp>
            <p:nvSpPr>
              <p:cNvPr id="57" name="Rosca 56"/>
              <p:cNvSpPr/>
              <p:nvPr/>
            </p:nvSpPr>
            <p:spPr>
              <a:xfrm>
                <a:off x="96882" y="1843825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5" name="CaixaDeTexto 54"/>
            <p:cNvSpPr txBox="1"/>
            <p:nvPr/>
          </p:nvSpPr>
          <p:spPr>
            <a:xfrm>
              <a:off x="212341" y="3172270"/>
              <a:ext cx="1428339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Tatiely Vieira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Financeiro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43" name="Grupo 42"/>
          <p:cNvGrpSpPr/>
          <p:nvPr/>
        </p:nvGrpSpPr>
        <p:grpSpPr>
          <a:xfrm>
            <a:off x="120408" y="1371469"/>
            <a:ext cx="1666875" cy="1736678"/>
            <a:chOff x="2822686" y="4985383"/>
            <a:chExt cx="1666875" cy="1736678"/>
          </a:xfrm>
        </p:grpSpPr>
        <p:grpSp>
          <p:nvGrpSpPr>
            <p:cNvPr id="44" name="Grupo 43"/>
            <p:cNvGrpSpPr/>
            <p:nvPr/>
          </p:nvGrpSpPr>
          <p:grpSpPr>
            <a:xfrm>
              <a:off x="2822686" y="4985383"/>
              <a:ext cx="1666875" cy="1695450"/>
              <a:chOff x="3079081" y="1674046"/>
              <a:chExt cx="1666875" cy="1695450"/>
            </a:xfrm>
          </p:grpSpPr>
          <p:pic>
            <p:nvPicPr>
              <p:cNvPr id="46" name="Imagem 45"/>
              <p:cNvPicPr>
                <a:picLocks noChangeAspect="1"/>
              </p:cNvPicPr>
              <p:nvPr/>
            </p:nvPicPr>
            <p:blipFill rotWithShape="1">
              <a:blip r:embed="rId2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8210" t="6354" r="29843" b="32765"/>
              <a:stretch/>
            </p:blipFill>
            <p:spPr>
              <a:xfrm>
                <a:off x="3387434" y="2027284"/>
                <a:ext cx="1141203" cy="1104213"/>
              </a:xfrm>
              <a:prstGeom prst="rect">
                <a:avLst/>
              </a:prstGeom>
            </p:spPr>
          </p:pic>
          <p:sp>
            <p:nvSpPr>
              <p:cNvPr id="47" name="Rosca 46"/>
              <p:cNvSpPr/>
              <p:nvPr/>
            </p:nvSpPr>
            <p:spPr>
              <a:xfrm>
                <a:off x="3079081" y="1674046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5" name="CaixaDeTexto 44"/>
            <p:cNvSpPr txBox="1"/>
            <p:nvPr/>
          </p:nvSpPr>
          <p:spPr>
            <a:xfrm>
              <a:off x="2895679" y="6291174"/>
              <a:ext cx="1428339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Jaline Mendes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Financeiro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3" name="Grupo 2"/>
          <p:cNvGrpSpPr/>
          <p:nvPr/>
        </p:nvGrpSpPr>
        <p:grpSpPr>
          <a:xfrm>
            <a:off x="4265610" y="-276277"/>
            <a:ext cx="1670367" cy="1755073"/>
            <a:chOff x="1512273" y="1621951"/>
            <a:chExt cx="1670367" cy="1755073"/>
          </a:xfrm>
        </p:grpSpPr>
        <p:grpSp>
          <p:nvGrpSpPr>
            <p:cNvPr id="4" name="Grupo 3"/>
            <p:cNvGrpSpPr/>
            <p:nvPr/>
          </p:nvGrpSpPr>
          <p:grpSpPr>
            <a:xfrm>
              <a:off x="1512273" y="1621951"/>
              <a:ext cx="1670367" cy="1721712"/>
              <a:chOff x="1512273" y="1621951"/>
              <a:chExt cx="1670367" cy="1721712"/>
            </a:xfrm>
          </p:grpSpPr>
          <p:grpSp>
            <p:nvGrpSpPr>
              <p:cNvPr id="6" name="Grupo 5"/>
              <p:cNvGrpSpPr/>
              <p:nvPr/>
            </p:nvGrpSpPr>
            <p:grpSpPr>
              <a:xfrm>
                <a:off x="1512273" y="1621951"/>
                <a:ext cx="1666875" cy="1695450"/>
                <a:chOff x="4397015" y="1596884"/>
                <a:chExt cx="1666875" cy="1695450"/>
              </a:xfrm>
            </p:grpSpPr>
            <p:pic>
              <p:nvPicPr>
                <p:cNvPr id="8" name="Imagem 7"/>
                <p:cNvPicPr>
                  <a:picLocks noChangeAspect="1"/>
                </p:cNvPicPr>
                <p:nvPr/>
              </p:nvPicPr>
              <p:blipFill rotWithShape="1">
                <a:blip r:embed="rId2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33716" r="28821" b="38172"/>
                <a:stretch/>
              </p:blipFill>
              <p:spPr>
                <a:xfrm>
                  <a:off x="4711700" y="1969371"/>
                  <a:ext cx="1011492" cy="1112913"/>
                </a:xfrm>
                <a:prstGeom prst="rect">
                  <a:avLst/>
                </a:prstGeom>
              </p:spPr>
            </p:pic>
            <p:sp>
              <p:nvSpPr>
                <p:cNvPr id="9" name="Rosca 8"/>
                <p:cNvSpPr/>
                <p:nvPr/>
              </p:nvSpPr>
              <p:spPr>
                <a:xfrm>
                  <a:off x="4397015" y="1596884"/>
                  <a:ext cx="1666875" cy="1695450"/>
                </a:xfrm>
                <a:prstGeom prst="donut">
                  <a:avLst>
                    <a:gd name="adj" fmla="val 21510"/>
                  </a:avLst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7" name="Rosca 6"/>
              <p:cNvSpPr/>
              <p:nvPr/>
            </p:nvSpPr>
            <p:spPr>
              <a:xfrm>
                <a:off x="1515765" y="1648213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" name="CaixaDeTexto 4"/>
            <p:cNvSpPr txBox="1"/>
            <p:nvPr/>
          </p:nvSpPr>
          <p:spPr>
            <a:xfrm>
              <a:off x="1590714" y="2946137"/>
              <a:ext cx="1566000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Bruno Adorno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Projetos</a:t>
              </a:r>
              <a:endParaRPr lang="pt-BR" sz="9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78" name="Grupo 77"/>
          <p:cNvGrpSpPr/>
          <p:nvPr/>
        </p:nvGrpSpPr>
        <p:grpSpPr>
          <a:xfrm>
            <a:off x="5636236" y="1329470"/>
            <a:ext cx="1666875" cy="1782072"/>
            <a:chOff x="87228" y="3147791"/>
            <a:chExt cx="1666875" cy="1782072"/>
          </a:xfrm>
        </p:grpSpPr>
        <p:grpSp>
          <p:nvGrpSpPr>
            <p:cNvPr id="79" name="Grupo 78"/>
            <p:cNvGrpSpPr/>
            <p:nvPr/>
          </p:nvGrpSpPr>
          <p:grpSpPr>
            <a:xfrm>
              <a:off x="87228" y="3147791"/>
              <a:ext cx="1666875" cy="1695450"/>
              <a:chOff x="87228" y="3147791"/>
              <a:chExt cx="1666875" cy="1695450"/>
            </a:xfrm>
          </p:grpSpPr>
          <p:pic>
            <p:nvPicPr>
              <p:cNvPr id="81" name="Imagem 80"/>
              <p:cNvPicPr>
                <a:picLocks noChangeAspect="1"/>
              </p:cNvPicPr>
              <p:nvPr/>
            </p:nvPicPr>
            <p:blipFill rotWithShape="1">
              <a:blip r:embed="rId2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9109"/>
              <a:stretch/>
            </p:blipFill>
            <p:spPr>
              <a:xfrm>
                <a:off x="254367" y="3514916"/>
                <a:ext cx="1250583" cy="961200"/>
              </a:xfrm>
              <a:prstGeom prst="rect">
                <a:avLst/>
              </a:prstGeom>
            </p:spPr>
          </p:pic>
          <p:sp>
            <p:nvSpPr>
              <p:cNvPr id="82" name="Rosca 81"/>
              <p:cNvSpPr/>
              <p:nvPr/>
            </p:nvSpPr>
            <p:spPr>
              <a:xfrm>
                <a:off x="87228" y="3147791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0" name="CaixaDeTexto 79"/>
            <p:cNvSpPr txBox="1"/>
            <p:nvPr/>
          </p:nvSpPr>
          <p:spPr>
            <a:xfrm>
              <a:off x="284306" y="4498976"/>
              <a:ext cx="1272718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Fábio Coelho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Operações </a:t>
              </a:r>
            </a:p>
          </p:txBody>
        </p:sp>
      </p:grpSp>
      <p:grpSp>
        <p:nvGrpSpPr>
          <p:cNvPr id="10" name="Grupo 9"/>
          <p:cNvGrpSpPr/>
          <p:nvPr/>
        </p:nvGrpSpPr>
        <p:grpSpPr>
          <a:xfrm>
            <a:off x="2873459" y="-284130"/>
            <a:ext cx="1666875" cy="1754146"/>
            <a:chOff x="106333" y="1554220"/>
            <a:chExt cx="1666875" cy="1754146"/>
          </a:xfrm>
        </p:grpSpPr>
        <p:pic>
          <p:nvPicPr>
            <p:cNvPr id="11" name="Imagem 10"/>
            <p:cNvPicPr>
              <a:picLocks noChangeAspect="1"/>
            </p:cNvPicPr>
            <p:nvPr/>
          </p:nvPicPr>
          <p:blipFill rotWithShape="1">
            <a:blip r:embed="rId2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861" t="-372" r="-1" b="1"/>
            <a:stretch/>
          </p:blipFill>
          <p:spPr>
            <a:xfrm rot="16200000">
              <a:off x="440098" y="1933489"/>
              <a:ext cx="1006962" cy="1008823"/>
            </a:xfrm>
            <a:prstGeom prst="rect">
              <a:avLst/>
            </a:prstGeom>
          </p:spPr>
        </p:pic>
        <p:grpSp>
          <p:nvGrpSpPr>
            <p:cNvPr id="12" name="Grupo 11"/>
            <p:cNvGrpSpPr/>
            <p:nvPr/>
          </p:nvGrpSpPr>
          <p:grpSpPr>
            <a:xfrm>
              <a:off x="106333" y="1554220"/>
              <a:ext cx="1666875" cy="1754146"/>
              <a:chOff x="5185410" y="3264903"/>
              <a:chExt cx="1666875" cy="1754146"/>
            </a:xfrm>
          </p:grpSpPr>
          <p:sp>
            <p:nvSpPr>
              <p:cNvPr id="13" name="Rosca 12"/>
              <p:cNvSpPr/>
              <p:nvPr/>
            </p:nvSpPr>
            <p:spPr>
              <a:xfrm>
                <a:off x="5185410" y="3264903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CaixaDeTexto 13"/>
              <p:cNvSpPr txBox="1"/>
              <p:nvPr/>
            </p:nvSpPr>
            <p:spPr>
              <a:xfrm>
                <a:off x="5282629" y="4588162"/>
                <a:ext cx="1477553" cy="4308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1200" b="1" dirty="0" smtClean="0">
                    <a:solidFill>
                      <a:srgbClr val="0070C0"/>
                    </a:solidFill>
                    <a:latin typeface="Microsoft JhengHei Light" panose="020B0304030504040204" pitchFamily="34" charset="-128"/>
                    <a:ea typeface="Microsoft JhengHei Light" panose="020B0304030504040204" pitchFamily="34" charset="-128"/>
                    <a:cs typeface="Microsoft JhengHei Light" panose="020B0304030504040204" pitchFamily="34" charset="-128"/>
                  </a:rPr>
                  <a:t>Lilian Scheepers</a:t>
                </a:r>
              </a:p>
              <a:p>
                <a:pPr algn="ctr"/>
                <a:r>
                  <a:rPr lang="pt-BR" sz="1000" dirty="0" smtClean="0">
                    <a:solidFill>
                      <a:srgbClr val="0070C0"/>
                    </a:solidFill>
                    <a:latin typeface="Microsoft JhengHei Light" panose="020B0304030504040204" pitchFamily="34" charset="-128"/>
                    <a:ea typeface="Microsoft JhengHei Light" panose="020B0304030504040204" pitchFamily="34" charset="-128"/>
                    <a:cs typeface="Microsoft JhengHei Light" panose="020B0304030504040204" pitchFamily="34" charset="-128"/>
                  </a:rPr>
                  <a:t>Projetos </a:t>
                </a:r>
              </a:p>
            </p:txBody>
          </p:sp>
        </p:grpSp>
      </p:grpSp>
      <p:grpSp>
        <p:nvGrpSpPr>
          <p:cNvPr id="15" name="Grupo 14"/>
          <p:cNvGrpSpPr/>
          <p:nvPr/>
        </p:nvGrpSpPr>
        <p:grpSpPr>
          <a:xfrm>
            <a:off x="135859" y="-295000"/>
            <a:ext cx="1666875" cy="1922555"/>
            <a:chOff x="1408881" y="-35335"/>
            <a:chExt cx="1666875" cy="1922555"/>
          </a:xfrm>
        </p:grpSpPr>
        <p:grpSp>
          <p:nvGrpSpPr>
            <p:cNvPr id="16" name="Grupo 15"/>
            <p:cNvGrpSpPr/>
            <p:nvPr/>
          </p:nvGrpSpPr>
          <p:grpSpPr>
            <a:xfrm>
              <a:off x="1408881" y="-35335"/>
              <a:ext cx="1666875" cy="1695450"/>
              <a:chOff x="1465784" y="123601"/>
              <a:chExt cx="1666875" cy="1695450"/>
            </a:xfrm>
          </p:grpSpPr>
          <p:pic>
            <p:nvPicPr>
              <p:cNvPr id="18" name="Imagem 17"/>
              <p:cNvPicPr>
                <a:picLocks noChangeAspect="1"/>
              </p:cNvPicPr>
              <p:nvPr/>
            </p:nvPicPr>
            <p:blipFill rotWithShape="1">
              <a:blip r:embed="rId2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" t="7057" r="3105" b="11170"/>
              <a:stretch/>
            </p:blipFill>
            <p:spPr>
              <a:xfrm>
                <a:off x="1816660" y="454921"/>
                <a:ext cx="965125" cy="1116000"/>
              </a:xfrm>
              <a:prstGeom prst="rect">
                <a:avLst/>
              </a:prstGeom>
            </p:spPr>
          </p:pic>
          <p:sp>
            <p:nvSpPr>
              <p:cNvPr id="19" name="Rosca 18"/>
              <p:cNvSpPr/>
              <p:nvPr/>
            </p:nvSpPr>
            <p:spPr>
              <a:xfrm>
                <a:off x="1465784" y="123601"/>
                <a:ext cx="1666875" cy="1695450"/>
              </a:xfrm>
              <a:prstGeom prst="donut">
                <a:avLst>
                  <a:gd name="adj" fmla="val 21510"/>
                </a:avLst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CaixaDeTexto 16"/>
            <p:cNvSpPr txBox="1"/>
            <p:nvPr/>
          </p:nvSpPr>
          <p:spPr>
            <a:xfrm>
              <a:off x="1662218" y="1302445"/>
              <a:ext cx="1171574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John Carter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Fundador &amp; Presidente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  <p:grpSp>
        <p:nvGrpSpPr>
          <p:cNvPr id="74" name="Grupo 73"/>
          <p:cNvGrpSpPr/>
          <p:nvPr/>
        </p:nvGrpSpPr>
        <p:grpSpPr>
          <a:xfrm>
            <a:off x="6956508" y="1358763"/>
            <a:ext cx="1666875" cy="1738095"/>
            <a:chOff x="4174734" y="3305309"/>
            <a:chExt cx="1666875" cy="1738095"/>
          </a:xfrm>
        </p:grpSpPr>
        <p:pic>
          <p:nvPicPr>
            <p:cNvPr id="75" name="Imagem 74"/>
            <p:cNvPicPr>
              <a:picLocks noChangeAspect="1"/>
            </p:cNvPicPr>
            <p:nvPr/>
          </p:nvPicPr>
          <p:blipFill rotWithShape="1">
            <a:blip r:embed="rId2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178" t="5480" r="26409" b="29451"/>
            <a:stretch/>
          </p:blipFill>
          <p:spPr>
            <a:xfrm>
              <a:off x="4540251" y="3632200"/>
              <a:ext cx="933450" cy="1054100"/>
            </a:xfrm>
            <a:prstGeom prst="rect">
              <a:avLst/>
            </a:prstGeom>
          </p:spPr>
        </p:pic>
        <p:sp>
          <p:nvSpPr>
            <p:cNvPr id="76" name="Rosca 75"/>
            <p:cNvSpPr/>
            <p:nvPr/>
          </p:nvSpPr>
          <p:spPr>
            <a:xfrm>
              <a:off x="4174734" y="3305309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77" name="CaixaDeTexto 76"/>
            <p:cNvSpPr txBox="1"/>
            <p:nvPr/>
          </p:nvSpPr>
          <p:spPr>
            <a:xfrm>
              <a:off x="4416795" y="4612517"/>
              <a:ext cx="1262897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Maria Zelma</a:t>
              </a:r>
            </a:p>
            <a:p>
              <a:pPr algn="ctr"/>
              <a:r>
                <a:rPr lang="pt-BR" sz="1000" dirty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Operações </a:t>
              </a:r>
            </a:p>
          </p:txBody>
        </p:sp>
      </p:grpSp>
      <p:grpSp>
        <p:nvGrpSpPr>
          <p:cNvPr id="20" name="Grupo 19"/>
          <p:cNvGrpSpPr/>
          <p:nvPr/>
        </p:nvGrpSpPr>
        <p:grpSpPr>
          <a:xfrm>
            <a:off x="5654169" y="-267383"/>
            <a:ext cx="1666875" cy="1755521"/>
            <a:chOff x="2816168" y="1660828"/>
            <a:chExt cx="1666875" cy="1755521"/>
          </a:xfrm>
        </p:grpSpPr>
        <p:pic>
          <p:nvPicPr>
            <p:cNvPr id="21" name="Imagem 20"/>
            <p:cNvPicPr>
              <a:picLocks noChangeAspect="1"/>
            </p:cNvPicPr>
            <p:nvPr/>
          </p:nvPicPr>
          <p:blipFill rotWithShape="1">
            <a:blip r:embed="rId3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20" t="11547" r="13802" b="17310"/>
            <a:stretch/>
          </p:blipFill>
          <p:spPr>
            <a:xfrm>
              <a:off x="3151440" y="1961519"/>
              <a:ext cx="962025" cy="1152525"/>
            </a:xfrm>
            <a:prstGeom prst="rect">
              <a:avLst/>
            </a:prstGeom>
          </p:spPr>
        </p:pic>
        <p:sp>
          <p:nvSpPr>
            <p:cNvPr id="22" name="Rosca 21"/>
            <p:cNvSpPr/>
            <p:nvPr/>
          </p:nvSpPr>
          <p:spPr>
            <a:xfrm>
              <a:off x="2816168" y="1660828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23" name="CaixaDeTexto 22"/>
            <p:cNvSpPr txBox="1"/>
            <p:nvPr/>
          </p:nvSpPr>
          <p:spPr>
            <a:xfrm>
              <a:off x="2875683" y="2985462"/>
              <a:ext cx="1566000" cy="4308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Cibele Portela</a:t>
              </a:r>
            </a:p>
            <a:p>
              <a:pPr algn="ctr"/>
              <a:r>
                <a:rPr lang="pt-BR" sz="1000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Comunicação</a:t>
              </a:r>
            </a:p>
          </p:txBody>
        </p:sp>
      </p:grpSp>
      <p:grpSp>
        <p:nvGrpSpPr>
          <p:cNvPr id="24" name="Grupo 23"/>
          <p:cNvGrpSpPr/>
          <p:nvPr/>
        </p:nvGrpSpPr>
        <p:grpSpPr>
          <a:xfrm>
            <a:off x="1536901" y="-276277"/>
            <a:ext cx="1666875" cy="1778630"/>
            <a:chOff x="1523870" y="53242"/>
            <a:chExt cx="1666875" cy="1778630"/>
          </a:xfrm>
        </p:grpSpPr>
        <p:pic>
          <p:nvPicPr>
            <p:cNvPr id="25" name="Imagem 24"/>
            <p:cNvPicPr>
              <a:picLocks noChangeAspect="1"/>
            </p:cNvPicPr>
            <p:nvPr/>
          </p:nvPicPr>
          <p:blipFill rotWithShape="1">
            <a:blip r:embed="rId3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17" t="3527" r="12507" b="14686"/>
            <a:stretch/>
          </p:blipFill>
          <p:spPr>
            <a:xfrm>
              <a:off x="1901371" y="420914"/>
              <a:ext cx="943429" cy="1030516"/>
            </a:xfrm>
            <a:prstGeom prst="rect">
              <a:avLst/>
            </a:prstGeom>
          </p:spPr>
        </p:pic>
        <p:sp>
          <p:nvSpPr>
            <p:cNvPr id="26" name="Rosca 25"/>
            <p:cNvSpPr/>
            <p:nvPr/>
          </p:nvSpPr>
          <p:spPr>
            <a:xfrm>
              <a:off x="1523870" y="53242"/>
              <a:ext cx="1666875" cy="1695450"/>
            </a:xfrm>
            <a:prstGeom prst="donut">
              <a:avLst>
                <a:gd name="adj" fmla="val 21510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1787395" y="1393290"/>
              <a:ext cx="1171574" cy="43858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200" b="1" dirty="0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Aline Locks</a:t>
              </a:r>
            </a:p>
            <a:p>
              <a:pPr algn="ctr"/>
              <a:r>
                <a:rPr lang="pt-BR" sz="1000" dirty="0" err="1" smtClean="0">
                  <a:solidFill>
                    <a:srgbClr val="0070C0"/>
                  </a:solidFill>
                  <a:latin typeface="Microsoft JhengHei Light" panose="020B0304030504040204" pitchFamily="34" charset="-128"/>
                  <a:ea typeface="Microsoft JhengHei Light" panose="020B0304030504040204" pitchFamily="34" charset="-128"/>
                  <a:cs typeface="Microsoft JhengHei Light" panose="020B0304030504040204" pitchFamily="34" charset="-128"/>
                </a:rPr>
                <a:t>Directora</a:t>
              </a:r>
              <a:endParaRPr lang="pt-BR" sz="1000" dirty="0">
                <a:solidFill>
                  <a:srgbClr val="0070C0"/>
                </a:solidFill>
                <a:latin typeface="Microsoft JhengHei Light" panose="020B0304030504040204" pitchFamily="34" charset="-128"/>
                <a:ea typeface="Microsoft JhengHei Light" panose="020B0304030504040204" pitchFamily="34" charset="-128"/>
                <a:cs typeface="Microsoft JhengHei Light" panose="020B030403050404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3260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upo 16"/>
          <p:cNvGrpSpPr/>
          <p:nvPr/>
        </p:nvGrpSpPr>
        <p:grpSpPr>
          <a:xfrm>
            <a:off x="1829702" y="1584591"/>
            <a:ext cx="1358289" cy="1887953"/>
            <a:chOff x="747925" y="1160341"/>
            <a:chExt cx="1018717" cy="1415965"/>
          </a:xfrm>
        </p:grpSpPr>
        <p:sp>
          <p:nvSpPr>
            <p:cNvPr id="14" name="Elipse 13"/>
            <p:cNvSpPr/>
            <p:nvPr/>
          </p:nvSpPr>
          <p:spPr>
            <a:xfrm>
              <a:off x="747925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16" name="CaixaDeTexto 15"/>
            <p:cNvSpPr txBox="1"/>
            <p:nvPr/>
          </p:nvSpPr>
          <p:spPr>
            <a:xfrm>
              <a:off x="866542" y="2291564"/>
              <a:ext cx="825138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ABREU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19" name="Grupo 18"/>
          <p:cNvGrpSpPr/>
          <p:nvPr/>
        </p:nvGrpSpPr>
        <p:grpSpPr>
          <a:xfrm>
            <a:off x="4025845" y="1563074"/>
            <a:ext cx="1579047" cy="1887953"/>
            <a:chOff x="1919311" y="1160341"/>
            <a:chExt cx="1184285" cy="1415965"/>
          </a:xfrm>
        </p:grpSpPr>
        <p:sp>
          <p:nvSpPr>
            <p:cNvPr id="21" name="Elipse 20"/>
            <p:cNvSpPr/>
            <p:nvPr/>
          </p:nvSpPr>
          <p:spPr>
            <a:xfrm>
              <a:off x="1919311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22" name="CaixaDeTexto 21"/>
            <p:cNvSpPr txBox="1"/>
            <p:nvPr/>
          </p:nvSpPr>
          <p:spPr>
            <a:xfrm>
              <a:off x="1937676" y="2291564"/>
              <a:ext cx="1165920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SANTOS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28" name="Grupo 27"/>
          <p:cNvGrpSpPr/>
          <p:nvPr/>
        </p:nvGrpSpPr>
        <p:grpSpPr>
          <a:xfrm>
            <a:off x="8407973" y="1563074"/>
            <a:ext cx="1664939" cy="1887953"/>
            <a:chOff x="3317014" y="1160341"/>
            <a:chExt cx="1248704" cy="1415965"/>
          </a:xfrm>
        </p:grpSpPr>
        <p:sp>
          <p:nvSpPr>
            <p:cNvPr id="29" name="Elipse 28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0" name="CaixaDeTexto 29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ALVES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1" name="Grupo 30"/>
          <p:cNvGrpSpPr/>
          <p:nvPr/>
        </p:nvGrpSpPr>
        <p:grpSpPr>
          <a:xfrm>
            <a:off x="7065663" y="3714762"/>
            <a:ext cx="1664939" cy="1887953"/>
            <a:chOff x="3317014" y="1160341"/>
            <a:chExt cx="1248704" cy="1415965"/>
          </a:xfrm>
        </p:grpSpPr>
        <p:sp>
          <p:nvSpPr>
            <p:cNvPr id="32" name="Elipse 31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3" name="CaixaDeTexto 32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ARAÚJO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4" name="Grupo 33"/>
          <p:cNvGrpSpPr/>
          <p:nvPr/>
        </p:nvGrpSpPr>
        <p:grpSpPr>
          <a:xfrm>
            <a:off x="6087323" y="1562989"/>
            <a:ext cx="1664939" cy="1887953"/>
            <a:chOff x="3317014" y="1160341"/>
            <a:chExt cx="1248704" cy="1415965"/>
          </a:xfrm>
        </p:grpSpPr>
        <p:sp>
          <p:nvSpPr>
            <p:cNvPr id="35" name="Elipse 34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6" name="CaixaDeTexto 35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BALKE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37" name="Grupo 36"/>
          <p:cNvGrpSpPr/>
          <p:nvPr/>
        </p:nvGrpSpPr>
        <p:grpSpPr>
          <a:xfrm>
            <a:off x="843908" y="3714762"/>
            <a:ext cx="1664939" cy="1887953"/>
            <a:chOff x="3317014" y="1160341"/>
            <a:chExt cx="1248704" cy="1415965"/>
          </a:xfrm>
        </p:grpSpPr>
        <p:sp>
          <p:nvSpPr>
            <p:cNvPr id="38" name="Elipse 37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39" name="CaixaDeTexto 38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TAVARES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0" name="Grupo 39"/>
          <p:cNvGrpSpPr/>
          <p:nvPr/>
        </p:nvGrpSpPr>
        <p:grpSpPr>
          <a:xfrm>
            <a:off x="2928207" y="3714762"/>
            <a:ext cx="1664939" cy="1887953"/>
            <a:chOff x="3317014" y="1160341"/>
            <a:chExt cx="1248704" cy="1415965"/>
          </a:xfrm>
        </p:grpSpPr>
        <p:sp>
          <p:nvSpPr>
            <p:cNvPr id="41" name="Elipse 40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42" name="CaixaDeTexto 41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MARTINS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grpSp>
        <p:nvGrpSpPr>
          <p:cNvPr id="43" name="Grupo 42"/>
          <p:cNvGrpSpPr/>
          <p:nvPr/>
        </p:nvGrpSpPr>
        <p:grpSpPr>
          <a:xfrm>
            <a:off x="5092405" y="3714762"/>
            <a:ext cx="1664939" cy="1887953"/>
            <a:chOff x="3317014" y="1160341"/>
            <a:chExt cx="1248704" cy="1415965"/>
          </a:xfrm>
        </p:grpSpPr>
        <p:sp>
          <p:nvSpPr>
            <p:cNvPr id="44" name="Elipse 43"/>
            <p:cNvSpPr/>
            <p:nvPr/>
          </p:nvSpPr>
          <p:spPr>
            <a:xfrm>
              <a:off x="3376939" y="1160341"/>
              <a:ext cx="1018717" cy="1008112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sz="1867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  <p:sp>
          <p:nvSpPr>
            <p:cNvPr id="45" name="CaixaDeTexto 44"/>
            <p:cNvSpPr txBox="1"/>
            <p:nvPr/>
          </p:nvSpPr>
          <p:spPr>
            <a:xfrm>
              <a:off x="3317014" y="2291564"/>
              <a:ext cx="1248704" cy="28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867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icrosoft JhengHei" panose="020B0604030504040204" pitchFamily="34" charset="-120"/>
                  <a:ea typeface="Microsoft JhengHei" panose="020B0604030504040204" pitchFamily="34" charset="-120"/>
                </a:rPr>
                <a:t>PEREIRA</a:t>
              </a:r>
              <a:endParaRPr lang="pt-BR" sz="1867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endParaRPr>
            </a:p>
          </p:txBody>
        </p:sp>
      </p:grp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b="19076"/>
          <a:stretch/>
        </p:blipFill>
        <p:spPr>
          <a:xfrm>
            <a:off x="3876053" y="1463801"/>
            <a:ext cx="1654891" cy="151967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8593" t="4155" r="19299" b="20192"/>
          <a:stretch/>
        </p:blipFill>
        <p:spPr>
          <a:xfrm>
            <a:off x="1708192" y="1504531"/>
            <a:ext cx="1637817" cy="1521600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23431" t="-518" r="23332" b="34428"/>
          <a:stretch/>
        </p:blipFill>
        <p:spPr>
          <a:xfrm>
            <a:off x="843908" y="3621312"/>
            <a:ext cx="1632181" cy="151967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2972" b="20666"/>
          <a:stretch/>
        </p:blipFill>
        <p:spPr>
          <a:xfrm>
            <a:off x="8286397" y="1441917"/>
            <a:ext cx="1656000" cy="1476583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23762" t="15330" r="18325" b="45147"/>
          <a:stretch/>
        </p:blipFill>
        <p:spPr>
          <a:xfrm>
            <a:off x="7065663" y="3650199"/>
            <a:ext cx="1632181" cy="1513472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7573" r="11700" b="31068"/>
          <a:stretch/>
        </p:blipFill>
        <p:spPr>
          <a:xfrm>
            <a:off x="5035359" y="3614911"/>
            <a:ext cx="1632181" cy="154042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t="2216" b="49122"/>
          <a:stretch/>
        </p:blipFill>
        <p:spPr>
          <a:xfrm>
            <a:off x="2938352" y="3648549"/>
            <a:ext cx="1660801" cy="1488447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m 9"/>
          <p:cNvPicPr>
            <a:picLocks noChangeAspect="1"/>
          </p:cNvPicPr>
          <p:nvPr/>
        </p:nvPicPr>
        <p:blipFill rotWithShape="1">
          <a:blip r:embed="rId16"/>
          <a:srcRect l="18962" t="3130" r="12793" b="22004"/>
          <a:stretch/>
        </p:blipFill>
        <p:spPr>
          <a:xfrm>
            <a:off x="6060990" y="1481338"/>
            <a:ext cx="1643189" cy="1555719"/>
          </a:xfrm>
          <a:prstGeom prst="round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45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101</Words>
  <Application>Microsoft Office PowerPoint</Application>
  <PresentationFormat>Widescreen</PresentationFormat>
  <Paragraphs>60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Microsoft JhengHei</vt:lpstr>
      <vt:lpstr>Microsoft JhengHei Light</vt:lpstr>
      <vt:lpstr>Arial</vt:lpstr>
      <vt:lpstr>Calibri</vt:lpstr>
      <vt:lpstr>Calibri Light</vt:lpstr>
      <vt:lpstr>Tema do Office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Lilian Costa Scheepers</dc:creator>
  <cp:lastModifiedBy>Lilian Costa Scheepers</cp:lastModifiedBy>
  <cp:revision>2</cp:revision>
  <dcterms:created xsi:type="dcterms:W3CDTF">2018-10-08T10:43:00Z</dcterms:created>
  <dcterms:modified xsi:type="dcterms:W3CDTF">2018-10-08T10:44:39Z</dcterms:modified>
</cp:coreProperties>
</file>

<file path=docProps/thumbnail.jpeg>
</file>